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72" r:id="rId6"/>
    <p:sldId id="273" r:id="rId7"/>
    <p:sldId id="274" r:id="rId8"/>
    <p:sldId id="275" r:id="rId9"/>
    <p:sldId id="259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1" r:id="rId20"/>
    <p:sldId id="284" r:id="rId21"/>
    <p:sldId id="286" r:id="rId22"/>
    <p:sldId id="288" r:id="rId23"/>
    <p:sldId id="290" r:id="rId24"/>
  </p:sldIdLst>
  <p:sldSz cx="12192000" cy="6858000"/>
  <p:notesSz cx="6858000" cy="9144000"/>
  <p:embeddedFontLs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 Heavy" panose="020B0604020202020204" charset="0"/>
      <p:bold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A04895"/>
    <a:srgbClr val="63C4D8"/>
    <a:srgbClr val="1D70B8"/>
    <a:srgbClr val="94C11F"/>
    <a:srgbClr val="FFED00"/>
    <a:srgbClr val="F18500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14954-3D67-4E2F-A429-CE0678A093D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1D02-5DDC-4C16-ADA3-AEC83CCF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04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37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7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19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6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9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4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4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0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2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1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2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1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4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1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8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4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8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2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3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40FC-0B9E-4353-BAD3-61AB2F8C096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5F4B-9A1F-4944-BBD1-A7462F7264F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1412-8993-4B8E-8BEF-01D82474D8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1369" y="855115"/>
          <a:ext cx="7564581" cy="518160"/>
        </p:xfrm>
        <a:graphic>
          <a:graphicData uri="http://schemas.openxmlformats.org/drawingml/2006/table">
            <a:tbl>
              <a:tblPr/>
              <a:tblGrid>
                <a:gridCol w="7564581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NHÂN DÂN HUYỆN HÓC MÔN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3411" y="1271172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TIỂU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7205" y="1789332"/>
          <a:ext cx="10515600" cy="4184181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4184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80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SÁCH CHÂN TRỜI SÁNG TẠO</a:t>
                      </a:r>
                      <a:endParaRPr lang="en-US" sz="4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3576" y="1789332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694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008" y="-1644953"/>
            <a:ext cx="5041402" cy="504140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339EE5BE-9E62-41D2-B3F2-00B9AD162D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13"/>
            <a:ext cx="6731338" cy="533458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9" y="2140910"/>
            <a:ext cx="4842743" cy="3304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800698" y="2727905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3. So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sánh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số</a:t>
            </a:r>
            <a:endParaRPr lang="en-GB" sz="2400" dirty="0"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43081" y="3090355"/>
            <a:ext cx="2805737" cy="557784"/>
          </a:xfrm>
          <a:prstGeom prst="roundRect">
            <a:avLst/>
          </a:prstGeom>
          <a:solidFill>
            <a:srgbClr val="E1EFFF"/>
          </a:solidFill>
          <a:ln w="3810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So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sánh</a:t>
            </a:r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số</a:t>
            </a:r>
            <a:endParaRPr lang="en-GB" sz="3200" dirty="0">
              <a:solidFill>
                <a:srgbClr val="3B6BDD"/>
              </a:solidFill>
              <a:latin typeface="Lato" panose="020F050202020403020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35117" y="3636005"/>
            <a:ext cx="4261103" cy="2267712"/>
            <a:chOff x="228601" y="2953512"/>
            <a:chExt cx="4261103" cy="2267712"/>
          </a:xfrm>
        </p:grpSpPr>
        <p:sp>
          <p:nvSpPr>
            <p:cNvPr id="15" name="Rounded Rectangle 14"/>
            <p:cNvSpPr/>
            <p:nvPr/>
          </p:nvSpPr>
          <p:spPr>
            <a:xfrm>
              <a:off x="228601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3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6936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3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5396" y="3733425"/>
              <a:ext cx="667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>
                      <a:lumMod val="75000"/>
                    </a:schemeClr>
                  </a:solidFill>
                  <a:latin typeface="Lato" panose="020F0502020204030203"/>
                </a:rPr>
                <a:t>và</a:t>
              </a:r>
              <a:endParaRPr lang="en-GB" sz="4000" dirty="0">
                <a:solidFill>
                  <a:schemeClr val="bg1">
                    <a:lumMod val="7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42111" y="4061975"/>
            <a:ext cx="658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ba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bằng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ba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5025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008" y="-1644953"/>
            <a:ext cx="5041402" cy="504140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339EE5BE-9E62-41D2-B3F2-00B9AD162D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13"/>
            <a:ext cx="6731338" cy="533458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9" y="2140910"/>
            <a:ext cx="4842743" cy="37749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800698" y="2727905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3. So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sánh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số</a:t>
            </a:r>
            <a:endParaRPr lang="en-GB" sz="2400" dirty="0"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43081" y="3090355"/>
            <a:ext cx="2805737" cy="557784"/>
          </a:xfrm>
          <a:prstGeom prst="roundRect">
            <a:avLst/>
          </a:prstGeom>
          <a:solidFill>
            <a:srgbClr val="E1EFFF"/>
          </a:solidFill>
          <a:ln w="3810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So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sánh</a:t>
            </a:r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số</a:t>
            </a:r>
            <a:endParaRPr lang="en-GB" sz="3200" dirty="0">
              <a:solidFill>
                <a:srgbClr val="3B6BDD"/>
              </a:solidFill>
              <a:latin typeface="Lato" panose="020F0502020204030203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2176" y="3648139"/>
            <a:ext cx="4261103" cy="2267712"/>
            <a:chOff x="228601" y="2953512"/>
            <a:chExt cx="4261103" cy="2267712"/>
          </a:xfrm>
        </p:grpSpPr>
        <p:sp>
          <p:nvSpPr>
            <p:cNvPr id="19" name="Rounded Rectangle 18"/>
            <p:cNvSpPr/>
            <p:nvPr/>
          </p:nvSpPr>
          <p:spPr>
            <a:xfrm>
              <a:off x="228601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2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6936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3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5396" y="3733425"/>
              <a:ext cx="667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>
                      <a:lumMod val="75000"/>
                    </a:schemeClr>
                  </a:solidFill>
                  <a:latin typeface="Lato" panose="020F0502020204030203"/>
                </a:rPr>
                <a:t>và</a:t>
              </a:r>
              <a:endParaRPr lang="en-GB" sz="4000" dirty="0">
                <a:solidFill>
                  <a:schemeClr val="bg1">
                    <a:lumMod val="7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46905" y="3991951"/>
            <a:ext cx="3381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3B6BDD"/>
                </a:solidFill>
                <a:latin typeface="Lato" panose="020F0502020204030203"/>
              </a:rPr>
              <a:t>h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ai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bé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ba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6905" y="4689706"/>
            <a:ext cx="391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ba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lớn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hai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1696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008" y="-1644953"/>
            <a:ext cx="5041402" cy="504140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339EE5BE-9E62-41D2-B3F2-00B9AD162D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13"/>
            <a:ext cx="6731338" cy="533458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9" y="2140910"/>
            <a:ext cx="4842743" cy="39775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800698" y="2727905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3. So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sánh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số</a:t>
            </a:r>
            <a:endParaRPr lang="en-GB" sz="2400" dirty="0"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43081" y="3090355"/>
            <a:ext cx="2805737" cy="557784"/>
          </a:xfrm>
          <a:prstGeom prst="roundRect">
            <a:avLst/>
          </a:prstGeom>
          <a:solidFill>
            <a:srgbClr val="E1EFFF"/>
          </a:solidFill>
          <a:ln w="3810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So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sánh</a:t>
            </a:r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số</a:t>
            </a:r>
            <a:endParaRPr lang="en-GB" sz="3200" dirty="0">
              <a:solidFill>
                <a:srgbClr val="3B6BDD"/>
              </a:solidFill>
              <a:latin typeface="Lato" panose="020F050202020403020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35117" y="3648139"/>
            <a:ext cx="4261103" cy="2267712"/>
            <a:chOff x="228601" y="2953512"/>
            <a:chExt cx="4261103" cy="2267712"/>
          </a:xfrm>
        </p:grpSpPr>
        <p:sp>
          <p:nvSpPr>
            <p:cNvPr id="15" name="Rounded Rectangle 14"/>
            <p:cNvSpPr/>
            <p:nvPr/>
          </p:nvSpPr>
          <p:spPr>
            <a:xfrm>
              <a:off x="228601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4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6936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5396" y="3733425"/>
              <a:ext cx="667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>
                      <a:lumMod val="75000"/>
                    </a:schemeClr>
                  </a:solidFill>
                  <a:latin typeface="Lato" panose="020F0502020204030203"/>
                </a:rPr>
                <a:t>và</a:t>
              </a:r>
              <a:endParaRPr lang="en-GB" sz="4000" dirty="0">
                <a:solidFill>
                  <a:schemeClr val="bg1">
                    <a:lumMod val="7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56978" y="3991951"/>
            <a:ext cx="39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3B6BDD"/>
                </a:solidFill>
                <a:latin typeface="Lato" panose="020F0502020204030203"/>
              </a:rPr>
              <a:t>b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ốn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lớn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hai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6978" y="4699837"/>
            <a:ext cx="39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hai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bé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bốn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44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008" y="-1644953"/>
            <a:ext cx="5041402" cy="504140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339EE5BE-9E62-41D2-B3F2-00B9AD162D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13"/>
            <a:ext cx="6731338" cy="533458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9" y="2140910"/>
            <a:ext cx="4842743" cy="404473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800698" y="2727905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3. So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sánh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số</a:t>
            </a:r>
            <a:endParaRPr lang="en-GB" sz="2400" dirty="0"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43081" y="3090355"/>
            <a:ext cx="2805737" cy="557784"/>
          </a:xfrm>
          <a:prstGeom prst="roundRect">
            <a:avLst/>
          </a:prstGeom>
          <a:solidFill>
            <a:srgbClr val="E1EFFF"/>
          </a:solidFill>
          <a:ln w="3810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So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sánh</a:t>
            </a:r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số</a:t>
            </a:r>
            <a:endParaRPr lang="en-GB" sz="3200" dirty="0">
              <a:solidFill>
                <a:srgbClr val="3B6BDD"/>
              </a:solidFill>
              <a:latin typeface="Lato" panose="020F0502020204030203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5117" y="3648139"/>
            <a:ext cx="4261103" cy="2267712"/>
            <a:chOff x="228601" y="2953512"/>
            <a:chExt cx="4261103" cy="2267712"/>
          </a:xfrm>
        </p:grpSpPr>
        <p:sp>
          <p:nvSpPr>
            <p:cNvPr id="19" name="Rounded Rectangle 18"/>
            <p:cNvSpPr/>
            <p:nvPr/>
          </p:nvSpPr>
          <p:spPr>
            <a:xfrm>
              <a:off x="228601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4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6936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5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5396" y="3733425"/>
              <a:ext cx="667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>
                      <a:lumMod val="75000"/>
                    </a:schemeClr>
                  </a:solidFill>
                  <a:latin typeface="Lato" panose="020F0502020204030203"/>
                </a:rPr>
                <a:t>và</a:t>
              </a:r>
              <a:endParaRPr lang="en-GB" sz="4000" dirty="0">
                <a:solidFill>
                  <a:schemeClr val="bg1">
                    <a:lumMod val="7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308441" y="3991951"/>
            <a:ext cx="441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3B6BDD"/>
                </a:solidFill>
                <a:latin typeface="Lato" panose="020F0502020204030203"/>
              </a:rPr>
              <a:t>b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ốn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bé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năm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441" y="4689706"/>
            <a:ext cx="441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năm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lớn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bốn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4718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0955" y="230684"/>
            <a:ext cx="10227891" cy="7175524"/>
            <a:chOff x="978338" y="112174"/>
            <a:chExt cx="10227891" cy="7175524"/>
          </a:xfrm>
        </p:grpSpPr>
        <p:pic>
          <p:nvPicPr>
            <p:cNvPr id="5" name="PA_图片 4" descr="图片包含 文字, 地图&#10;&#10;已生成极高可信度的说明">
              <a:extLst>
                <a:ext uri="{FF2B5EF4-FFF2-40B4-BE49-F238E27FC236}">
                  <a16:creationId xmlns:a16="http://schemas.microsoft.com/office/drawing/2014/main" id="{EEF13DD2-FC81-4A24-B8AD-4438C31E5EF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04"/>
            <a:stretch/>
          </p:blipFill>
          <p:spPr>
            <a:xfrm>
              <a:off x="2151746" y="1195177"/>
              <a:ext cx="8833899" cy="5130800"/>
            </a:xfrm>
            <a:prstGeom prst="rect">
              <a:avLst/>
            </a:prstGeom>
          </p:spPr>
        </p:pic>
        <p:pic>
          <p:nvPicPr>
            <p:cNvPr id="8" name="PA_图片 7" descr="图片包含 事情&#10;&#10;已生成高可信度的说明">
              <a:extLst>
                <a:ext uri="{FF2B5EF4-FFF2-40B4-BE49-F238E27FC236}">
                  <a16:creationId xmlns:a16="http://schemas.microsoft.com/office/drawing/2014/main" id="{361109A8-F3F2-494F-B50B-50861BE0939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164" y="112174"/>
              <a:ext cx="9275065" cy="2166006"/>
            </a:xfrm>
            <a:prstGeom prst="rect">
              <a:avLst/>
            </a:prstGeom>
          </p:spPr>
        </p:pic>
        <p:pic>
          <p:nvPicPr>
            <p:cNvPr id="9" name="PA_图片 8" descr="图片包含 矢量图形&#10;&#10;已生成高可信度的说明">
              <a:extLst>
                <a:ext uri="{FF2B5EF4-FFF2-40B4-BE49-F238E27FC236}">
                  <a16:creationId xmlns:a16="http://schemas.microsoft.com/office/drawing/2014/main" id="{9F98062A-817E-461A-8A31-8912B6F30DD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38" y="3591498"/>
              <a:ext cx="2559562" cy="3696200"/>
            </a:xfrm>
            <a:prstGeom prst="rect">
              <a:avLst/>
            </a:prstGeom>
          </p:spPr>
        </p:pic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54794"/>
              </p:ext>
            </p:extLst>
          </p:nvPr>
        </p:nvGraphicFramePr>
        <p:xfrm>
          <a:off x="3471099" y="2976773"/>
          <a:ext cx="4779219" cy="1005840"/>
        </p:xfrm>
        <a:graphic>
          <a:graphicData uri="http://schemas.openxmlformats.org/drawingml/2006/table">
            <a:tbl>
              <a:tblPr/>
              <a:tblGrid>
                <a:gridCol w="4779219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1" y="0"/>
            <a:ext cx="6091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185636-A5E4-4750-A16E-9934C0A04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15926" r="57500" b="45556"/>
          <a:stretch/>
        </p:blipFill>
        <p:spPr>
          <a:xfrm>
            <a:off x="1524000" y="-1"/>
            <a:ext cx="9144000" cy="6992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0F6D3-3D4F-4B96-938C-51FC06EC635A}"/>
              </a:ext>
            </a:extLst>
          </p:cNvPr>
          <p:cNvSpPr txBox="1"/>
          <p:nvPr/>
        </p:nvSpPr>
        <p:spPr>
          <a:xfrm>
            <a:off x="4724400" y="28956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1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282DD-1BD8-45E9-9E01-8AA2464DFC80}"/>
              </a:ext>
            </a:extLst>
          </p:cNvPr>
          <p:cNvSpPr txBox="1"/>
          <p:nvPr/>
        </p:nvSpPr>
        <p:spPr>
          <a:xfrm>
            <a:off x="9296400" y="51054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1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6846B-C627-4FF7-BDAF-85A7C16F1D8A}"/>
              </a:ext>
            </a:extLst>
          </p:cNvPr>
          <p:cNvSpPr txBox="1"/>
          <p:nvPr/>
        </p:nvSpPr>
        <p:spPr>
          <a:xfrm>
            <a:off x="4726258" y="36576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2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EE1BB-BD9C-40D0-BE90-4F604AECF17A}"/>
              </a:ext>
            </a:extLst>
          </p:cNvPr>
          <p:cNvSpPr txBox="1"/>
          <p:nvPr/>
        </p:nvSpPr>
        <p:spPr>
          <a:xfrm>
            <a:off x="9016412" y="4267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2</a:t>
            </a:r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C0A39-937B-441C-9C2C-48E39210A03B}"/>
              </a:ext>
            </a:extLst>
          </p:cNvPr>
          <p:cNvSpPr txBox="1"/>
          <p:nvPr/>
        </p:nvSpPr>
        <p:spPr>
          <a:xfrm>
            <a:off x="4737782" y="44823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3</a:t>
            </a:r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1708F-BC18-4EDC-BFCD-1BCB6D0DE944}"/>
              </a:ext>
            </a:extLst>
          </p:cNvPr>
          <p:cNvSpPr txBox="1"/>
          <p:nvPr/>
        </p:nvSpPr>
        <p:spPr>
          <a:xfrm>
            <a:off x="8280988" y="2664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3</a:t>
            </a:r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4E101-28C5-408F-A116-5EC097E48348}"/>
              </a:ext>
            </a:extLst>
          </p:cNvPr>
          <p:cNvSpPr txBox="1"/>
          <p:nvPr/>
        </p:nvSpPr>
        <p:spPr>
          <a:xfrm>
            <a:off x="8001000" y="51054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3</a:t>
            </a:r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0A645-6BC0-4ACE-9F71-379BFD7F9BFC}"/>
              </a:ext>
            </a:extLst>
          </p:cNvPr>
          <p:cNvSpPr txBox="1"/>
          <p:nvPr/>
        </p:nvSpPr>
        <p:spPr>
          <a:xfrm>
            <a:off x="4737782" y="53025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4</a:t>
            </a:r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BBA44-914D-42BE-9B4F-36CE70796226}"/>
              </a:ext>
            </a:extLst>
          </p:cNvPr>
          <p:cNvSpPr txBox="1"/>
          <p:nvPr/>
        </p:nvSpPr>
        <p:spPr>
          <a:xfrm>
            <a:off x="8001000" y="35007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4</a:t>
            </a:r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FB5555-6E0B-4EC3-ACDA-69CA5609C2C9}"/>
              </a:ext>
            </a:extLst>
          </p:cNvPr>
          <p:cNvSpPr txBox="1"/>
          <p:nvPr/>
        </p:nvSpPr>
        <p:spPr>
          <a:xfrm>
            <a:off x="7644812" y="43030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4</a:t>
            </a:r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456596-824D-4136-B8CF-76D5F4F2C96F}"/>
              </a:ext>
            </a:extLst>
          </p:cNvPr>
          <p:cNvSpPr txBox="1"/>
          <p:nvPr/>
        </p:nvSpPr>
        <p:spPr>
          <a:xfrm>
            <a:off x="4751070" y="61113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5</a:t>
            </a:r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CC0A97-942B-4AA8-9A91-5015F85F2A78}"/>
              </a:ext>
            </a:extLst>
          </p:cNvPr>
          <p:cNvSpPr txBox="1"/>
          <p:nvPr/>
        </p:nvSpPr>
        <p:spPr>
          <a:xfrm>
            <a:off x="9585866" y="2664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5</a:t>
            </a:r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6004F-6224-4445-944F-EEE1BB6923CB}"/>
              </a:ext>
            </a:extLst>
          </p:cNvPr>
          <p:cNvSpPr txBox="1"/>
          <p:nvPr/>
        </p:nvSpPr>
        <p:spPr>
          <a:xfrm>
            <a:off x="7709535" y="59077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5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19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185636-A5E4-4750-A16E-9934C0A04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54444" r="57500" b="10000"/>
          <a:stretch/>
        </p:blipFill>
        <p:spPr>
          <a:xfrm>
            <a:off x="1447800" y="0"/>
            <a:ext cx="92202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86A2D8-FB0B-4AAF-A9FE-B5B1FCE17B82}"/>
                  </a:ext>
                </a:extLst>
              </p:cNvPr>
              <p:cNvSpPr txBox="1"/>
              <p:nvPr/>
            </p:nvSpPr>
            <p:spPr>
              <a:xfrm rot="884749">
                <a:off x="2768100" y="1072872"/>
                <a:ext cx="762000" cy="893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86A2D8-FB0B-4AAF-A9FE-B5B1FCE17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4749">
                <a:off x="2768100" y="1072872"/>
                <a:ext cx="762000" cy="893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12B27-B013-4942-8CA3-AE08C4AB4633}"/>
                  </a:ext>
                </a:extLst>
              </p:cNvPr>
              <p:cNvSpPr txBox="1"/>
              <p:nvPr/>
            </p:nvSpPr>
            <p:spPr>
              <a:xfrm rot="884749">
                <a:off x="9211619" y="5035270"/>
                <a:ext cx="762000" cy="893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12B27-B013-4942-8CA3-AE08C4AB4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4749">
                <a:off x="9211619" y="5035270"/>
                <a:ext cx="762000" cy="893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B62A53-D133-4619-A564-81D7ED2630AF}"/>
                  </a:ext>
                </a:extLst>
              </p:cNvPr>
              <p:cNvSpPr txBox="1"/>
              <p:nvPr/>
            </p:nvSpPr>
            <p:spPr>
              <a:xfrm rot="884749">
                <a:off x="2764559" y="5035271"/>
                <a:ext cx="762000" cy="893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B62A53-D133-4619-A564-81D7ED263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4749">
                <a:off x="2764559" y="5035271"/>
                <a:ext cx="762000" cy="893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1B08D7-90A2-40AD-8389-0308DA639A26}"/>
                  </a:ext>
                </a:extLst>
              </p:cNvPr>
              <p:cNvSpPr txBox="1"/>
              <p:nvPr/>
            </p:nvSpPr>
            <p:spPr>
              <a:xfrm rot="884749">
                <a:off x="7492501" y="3002903"/>
                <a:ext cx="762000" cy="893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1B08D7-90A2-40AD-8389-0308DA639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4749">
                <a:off x="7492501" y="3002903"/>
                <a:ext cx="762000" cy="893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2C0D56-ECA0-4FD3-B227-6FCDBC8C9E62}"/>
                  </a:ext>
                </a:extLst>
              </p:cNvPr>
              <p:cNvSpPr txBox="1"/>
              <p:nvPr/>
            </p:nvSpPr>
            <p:spPr>
              <a:xfrm rot="884749">
                <a:off x="4520700" y="3054071"/>
                <a:ext cx="762000" cy="893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2C0D56-ECA0-4FD3-B227-6FCDBC8C9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4749">
                <a:off x="4520700" y="3054071"/>
                <a:ext cx="762000" cy="893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7E5EF-9988-4E65-A91D-26EAF9FB24E4}"/>
                  </a:ext>
                </a:extLst>
              </p:cNvPr>
              <p:cNvSpPr txBox="1"/>
              <p:nvPr/>
            </p:nvSpPr>
            <p:spPr>
              <a:xfrm rot="884749">
                <a:off x="9188220" y="1001300"/>
                <a:ext cx="762000" cy="893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7E5EF-9988-4E65-A91D-26EAF9FB2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4749">
                <a:off x="9188220" y="1001300"/>
                <a:ext cx="762000" cy="893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4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670F3-E106-4B7D-B9FC-20014ACD6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0371" r="57500" b="3963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6EBF15-4119-4777-A2EB-90FB27C15A12}"/>
              </a:ext>
            </a:extLst>
          </p:cNvPr>
          <p:cNvSpPr txBox="1"/>
          <p:nvPr/>
        </p:nvSpPr>
        <p:spPr>
          <a:xfrm>
            <a:off x="5710958" y="2286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4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AE0B-8C2C-4595-81EB-5AD5F99BCE58}"/>
              </a:ext>
            </a:extLst>
          </p:cNvPr>
          <p:cNvSpPr txBox="1"/>
          <p:nvPr/>
        </p:nvSpPr>
        <p:spPr>
          <a:xfrm>
            <a:off x="4038600" y="4876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4</a:t>
            </a: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91794-8201-4F06-B79B-F0ECB9633361}"/>
              </a:ext>
            </a:extLst>
          </p:cNvPr>
          <p:cNvSpPr txBox="1"/>
          <p:nvPr/>
        </p:nvSpPr>
        <p:spPr>
          <a:xfrm>
            <a:off x="7315200" y="3657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2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E7AE6-B8E0-44E6-81B4-F957A4F9F588}"/>
              </a:ext>
            </a:extLst>
          </p:cNvPr>
          <p:cNvSpPr txBox="1"/>
          <p:nvPr/>
        </p:nvSpPr>
        <p:spPr>
          <a:xfrm>
            <a:off x="5691908" y="4851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2</a:t>
            </a: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7F4F2-4C9E-42D9-910E-AAF2BAED5287}"/>
              </a:ext>
            </a:extLst>
          </p:cNvPr>
          <p:cNvSpPr txBox="1"/>
          <p:nvPr/>
        </p:nvSpPr>
        <p:spPr>
          <a:xfrm>
            <a:off x="4038600" y="3657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5</a:t>
            </a:r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44DE7-1294-4CDB-A218-66347BE37C72}"/>
              </a:ext>
            </a:extLst>
          </p:cNvPr>
          <p:cNvSpPr txBox="1"/>
          <p:nvPr/>
        </p:nvSpPr>
        <p:spPr>
          <a:xfrm>
            <a:off x="7345216" y="48602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5</a:t>
            </a:r>
            <a:endParaRPr lang="en-US" sz="2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0E4533-F670-4A58-B492-F6C84E96DAF4}"/>
              </a:ext>
            </a:extLst>
          </p:cNvPr>
          <p:cNvSpPr/>
          <p:nvPr/>
        </p:nvSpPr>
        <p:spPr>
          <a:xfrm>
            <a:off x="6987540" y="2720340"/>
            <a:ext cx="354330" cy="297180"/>
          </a:xfrm>
          <a:custGeom>
            <a:avLst/>
            <a:gdLst>
              <a:gd name="connsiteX0" fmla="*/ 0 w 354330"/>
              <a:gd name="connsiteY0" fmla="*/ 297180 h 297180"/>
              <a:gd name="connsiteX1" fmla="*/ 68580 w 354330"/>
              <a:gd name="connsiteY1" fmla="*/ 262890 h 297180"/>
              <a:gd name="connsiteX2" fmla="*/ 137160 w 354330"/>
              <a:gd name="connsiteY2" fmla="*/ 217170 h 297180"/>
              <a:gd name="connsiteX3" fmla="*/ 182880 w 354330"/>
              <a:gd name="connsiteY3" fmla="*/ 194310 h 297180"/>
              <a:gd name="connsiteX4" fmla="*/ 251460 w 354330"/>
              <a:gd name="connsiteY4" fmla="*/ 148590 h 297180"/>
              <a:gd name="connsiteX5" fmla="*/ 285750 w 354330"/>
              <a:gd name="connsiteY5" fmla="*/ 125730 h 297180"/>
              <a:gd name="connsiteX6" fmla="*/ 331470 w 354330"/>
              <a:gd name="connsiteY6" fmla="*/ 57150 h 297180"/>
              <a:gd name="connsiteX7" fmla="*/ 354330 w 354330"/>
              <a:gd name="connsiteY7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330" h="297180">
                <a:moveTo>
                  <a:pt x="0" y="297180"/>
                </a:moveTo>
                <a:cubicBezTo>
                  <a:pt x="22860" y="285750"/>
                  <a:pt x="46503" y="275768"/>
                  <a:pt x="68580" y="262890"/>
                </a:cubicBezTo>
                <a:cubicBezTo>
                  <a:pt x="92312" y="249046"/>
                  <a:pt x="112586" y="229457"/>
                  <a:pt x="137160" y="217170"/>
                </a:cubicBezTo>
                <a:cubicBezTo>
                  <a:pt x="152400" y="209550"/>
                  <a:pt x="168269" y="203076"/>
                  <a:pt x="182880" y="194310"/>
                </a:cubicBezTo>
                <a:cubicBezTo>
                  <a:pt x="206439" y="180175"/>
                  <a:pt x="228600" y="163830"/>
                  <a:pt x="251460" y="148590"/>
                </a:cubicBezTo>
                <a:lnTo>
                  <a:pt x="285750" y="125730"/>
                </a:lnTo>
                <a:cubicBezTo>
                  <a:pt x="300990" y="102870"/>
                  <a:pt x="322782" y="83214"/>
                  <a:pt x="331470" y="57150"/>
                </a:cubicBezTo>
                <a:cubicBezTo>
                  <a:pt x="345594" y="14778"/>
                  <a:pt x="337512" y="33636"/>
                  <a:pt x="35433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D2CE5D-AF7A-4FB4-9977-0CE98AF72845}"/>
              </a:ext>
            </a:extLst>
          </p:cNvPr>
          <p:cNvSpPr/>
          <p:nvPr/>
        </p:nvSpPr>
        <p:spPr>
          <a:xfrm>
            <a:off x="6050280" y="3840480"/>
            <a:ext cx="1268730" cy="1074420"/>
          </a:xfrm>
          <a:custGeom>
            <a:avLst/>
            <a:gdLst>
              <a:gd name="connsiteX0" fmla="*/ 0 w 1268730"/>
              <a:gd name="connsiteY0" fmla="*/ 1074420 h 1074420"/>
              <a:gd name="connsiteX1" fmla="*/ 45720 w 1268730"/>
              <a:gd name="connsiteY1" fmla="*/ 1017270 h 1074420"/>
              <a:gd name="connsiteX2" fmla="*/ 114300 w 1268730"/>
              <a:gd name="connsiteY2" fmla="*/ 960120 h 1074420"/>
              <a:gd name="connsiteX3" fmla="*/ 137160 w 1268730"/>
              <a:gd name="connsiteY3" fmla="*/ 925830 h 1074420"/>
              <a:gd name="connsiteX4" fmla="*/ 160020 w 1268730"/>
              <a:gd name="connsiteY4" fmla="*/ 880110 h 1074420"/>
              <a:gd name="connsiteX5" fmla="*/ 194310 w 1268730"/>
              <a:gd name="connsiteY5" fmla="*/ 857250 h 1074420"/>
              <a:gd name="connsiteX6" fmla="*/ 251460 w 1268730"/>
              <a:gd name="connsiteY6" fmla="*/ 811530 h 1074420"/>
              <a:gd name="connsiteX7" fmla="*/ 274320 w 1268730"/>
              <a:gd name="connsiteY7" fmla="*/ 777240 h 1074420"/>
              <a:gd name="connsiteX8" fmla="*/ 377190 w 1268730"/>
              <a:gd name="connsiteY8" fmla="*/ 685800 h 1074420"/>
              <a:gd name="connsiteX9" fmla="*/ 411480 w 1268730"/>
              <a:gd name="connsiteY9" fmla="*/ 651510 h 1074420"/>
              <a:gd name="connsiteX10" fmla="*/ 434340 w 1268730"/>
              <a:gd name="connsiteY10" fmla="*/ 617220 h 1074420"/>
              <a:gd name="connsiteX11" fmla="*/ 502920 w 1268730"/>
              <a:gd name="connsiteY11" fmla="*/ 571500 h 1074420"/>
              <a:gd name="connsiteX12" fmla="*/ 525780 w 1268730"/>
              <a:gd name="connsiteY12" fmla="*/ 537210 h 1074420"/>
              <a:gd name="connsiteX13" fmla="*/ 594360 w 1268730"/>
              <a:gd name="connsiteY13" fmla="*/ 491490 h 1074420"/>
              <a:gd name="connsiteX14" fmla="*/ 651510 w 1268730"/>
              <a:gd name="connsiteY14" fmla="*/ 434340 h 1074420"/>
              <a:gd name="connsiteX15" fmla="*/ 685800 w 1268730"/>
              <a:gd name="connsiteY15" fmla="*/ 400050 h 1074420"/>
              <a:gd name="connsiteX16" fmla="*/ 754380 w 1268730"/>
              <a:gd name="connsiteY16" fmla="*/ 354330 h 1074420"/>
              <a:gd name="connsiteX17" fmla="*/ 822960 w 1268730"/>
              <a:gd name="connsiteY17" fmla="*/ 285750 h 1074420"/>
              <a:gd name="connsiteX18" fmla="*/ 857250 w 1268730"/>
              <a:gd name="connsiteY18" fmla="*/ 251460 h 1074420"/>
              <a:gd name="connsiteX19" fmla="*/ 891540 w 1268730"/>
              <a:gd name="connsiteY19" fmla="*/ 228600 h 1074420"/>
              <a:gd name="connsiteX20" fmla="*/ 925830 w 1268730"/>
              <a:gd name="connsiteY20" fmla="*/ 194310 h 1074420"/>
              <a:gd name="connsiteX21" fmla="*/ 960120 w 1268730"/>
              <a:gd name="connsiteY21" fmla="*/ 171450 h 1074420"/>
              <a:gd name="connsiteX22" fmla="*/ 1040130 w 1268730"/>
              <a:gd name="connsiteY22" fmla="*/ 125730 h 1074420"/>
              <a:gd name="connsiteX23" fmla="*/ 1108710 w 1268730"/>
              <a:gd name="connsiteY23" fmla="*/ 68580 h 1074420"/>
              <a:gd name="connsiteX24" fmla="*/ 1143000 w 1268730"/>
              <a:gd name="connsiteY24" fmla="*/ 57150 h 1074420"/>
              <a:gd name="connsiteX25" fmla="*/ 1177290 w 1268730"/>
              <a:gd name="connsiteY25" fmla="*/ 34290 h 1074420"/>
              <a:gd name="connsiteX26" fmla="*/ 1245870 w 1268730"/>
              <a:gd name="connsiteY26" fmla="*/ 11430 h 1074420"/>
              <a:gd name="connsiteX27" fmla="*/ 1268730 w 1268730"/>
              <a:gd name="connsiteY27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8730" h="1074420">
                <a:moveTo>
                  <a:pt x="0" y="1074420"/>
                </a:moveTo>
                <a:cubicBezTo>
                  <a:pt x="15240" y="1055370"/>
                  <a:pt x="28469" y="1034521"/>
                  <a:pt x="45720" y="1017270"/>
                </a:cubicBezTo>
                <a:cubicBezTo>
                  <a:pt x="135630" y="927360"/>
                  <a:pt x="20675" y="1072470"/>
                  <a:pt x="114300" y="960120"/>
                </a:cubicBezTo>
                <a:cubicBezTo>
                  <a:pt x="123094" y="949567"/>
                  <a:pt x="130344" y="937757"/>
                  <a:pt x="137160" y="925830"/>
                </a:cubicBezTo>
                <a:cubicBezTo>
                  <a:pt x="145614" y="911036"/>
                  <a:pt x="149112" y="893200"/>
                  <a:pt x="160020" y="880110"/>
                </a:cubicBezTo>
                <a:cubicBezTo>
                  <a:pt x="168814" y="869557"/>
                  <a:pt x="182880" y="864870"/>
                  <a:pt x="194310" y="857250"/>
                </a:cubicBezTo>
                <a:cubicBezTo>
                  <a:pt x="259824" y="758980"/>
                  <a:pt x="172590" y="874626"/>
                  <a:pt x="251460" y="811530"/>
                </a:cubicBezTo>
                <a:cubicBezTo>
                  <a:pt x="262187" y="802948"/>
                  <a:pt x="265194" y="787507"/>
                  <a:pt x="274320" y="777240"/>
                </a:cubicBezTo>
                <a:cubicBezTo>
                  <a:pt x="401346" y="634335"/>
                  <a:pt x="295293" y="754047"/>
                  <a:pt x="377190" y="685800"/>
                </a:cubicBezTo>
                <a:cubicBezTo>
                  <a:pt x="389608" y="675452"/>
                  <a:pt x="401132" y="663928"/>
                  <a:pt x="411480" y="651510"/>
                </a:cubicBezTo>
                <a:cubicBezTo>
                  <a:pt x="420274" y="640957"/>
                  <a:pt x="424002" y="626266"/>
                  <a:pt x="434340" y="617220"/>
                </a:cubicBezTo>
                <a:cubicBezTo>
                  <a:pt x="455017" y="599128"/>
                  <a:pt x="502920" y="571500"/>
                  <a:pt x="502920" y="571500"/>
                </a:cubicBezTo>
                <a:cubicBezTo>
                  <a:pt x="510540" y="560070"/>
                  <a:pt x="515442" y="546256"/>
                  <a:pt x="525780" y="537210"/>
                </a:cubicBezTo>
                <a:cubicBezTo>
                  <a:pt x="546457" y="519118"/>
                  <a:pt x="594360" y="491490"/>
                  <a:pt x="594360" y="491490"/>
                </a:cubicBezTo>
                <a:cubicBezTo>
                  <a:pt x="636270" y="428625"/>
                  <a:pt x="594360" y="481965"/>
                  <a:pt x="651510" y="434340"/>
                </a:cubicBezTo>
                <a:cubicBezTo>
                  <a:pt x="663928" y="423992"/>
                  <a:pt x="673041" y="409974"/>
                  <a:pt x="685800" y="400050"/>
                </a:cubicBezTo>
                <a:cubicBezTo>
                  <a:pt x="707487" y="383182"/>
                  <a:pt x="754380" y="354330"/>
                  <a:pt x="754380" y="354330"/>
                </a:cubicBezTo>
                <a:cubicBezTo>
                  <a:pt x="775275" y="291645"/>
                  <a:pt x="750980" y="339735"/>
                  <a:pt x="822960" y="285750"/>
                </a:cubicBezTo>
                <a:cubicBezTo>
                  <a:pt x="835892" y="276051"/>
                  <a:pt x="844832" y="261808"/>
                  <a:pt x="857250" y="251460"/>
                </a:cubicBezTo>
                <a:cubicBezTo>
                  <a:pt x="867803" y="242666"/>
                  <a:pt x="880987" y="237394"/>
                  <a:pt x="891540" y="228600"/>
                </a:cubicBezTo>
                <a:cubicBezTo>
                  <a:pt x="903958" y="218252"/>
                  <a:pt x="913412" y="204658"/>
                  <a:pt x="925830" y="194310"/>
                </a:cubicBezTo>
                <a:cubicBezTo>
                  <a:pt x="936383" y="185516"/>
                  <a:pt x="948942" y="179435"/>
                  <a:pt x="960120" y="171450"/>
                </a:cubicBezTo>
                <a:cubicBezTo>
                  <a:pt x="1020668" y="128201"/>
                  <a:pt x="984485" y="144278"/>
                  <a:pt x="1040130" y="125730"/>
                </a:cubicBezTo>
                <a:cubicBezTo>
                  <a:pt x="1065409" y="100451"/>
                  <a:pt x="1076884" y="84493"/>
                  <a:pt x="1108710" y="68580"/>
                </a:cubicBezTo>
                <a:cubicBezTo>
                  <a:pt x="1119486" y="63192"/>
                  <a:pt x="1132224" y="62538"/>
                  <a:pt x="1143000" y="57150"/>
                </a:cubicBezTo>
                <a:cubicBezTo>
                  <a:pt x="1155287" y="51007"/>
                  <a:pt x="1164737" y="39869"/>
                  <a:pt x="1177290" y="34290"/>
                </a:cubicBezTo>
                <a:cubicBezTo>
                  <a:pt x="1199310" y="24503"/>
                  <a:pt x="1224317" y="22206"/>
                  <a:pt x="1245870" y="11430"/>
                </a:cubicBezTo>
                <a:lnTo>
                  <a:pt x="126873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16E3B8-3367-4E19-9D76-40CC0CCFF377}"/>
              </a:ext>
            </a:extLst>
          </p:cNvPr>
          <p:cNvSpPr/>
          <p:nvPr/>
        </p:nvSpPr>
        <p:spPr>
          <a:xfrm>
            <a:off x="4370070" y="2651760"/>
            <a:ext cx="1314450" cy="2240280"/>
          </a:xfrm>
          <a:custGeom>
            <a:avLst/>
            <a:gdLst>
              <a:gd name="connsiteX0" fmla="*/ 0 w 1314450"/>
              <a:gd name="connsiteY0" fmla="*/ 2240280 h 2240280"/>
              <a:gd name="connsiteX1" fmla="*/ 91440 w 1314450"/>
              <a:gd name="connsiteY1" fmla="*/ 2183130 h 2240280"/>
              <a:gd name="connsiteX2" fmla="*/ 228600 w 1314450"/>
              <a:gd name="connsiteY2" fmla="*/ 2080260 h 2240280"/>
              <a:gd name="connsiteX3" fmla="*/ 297180 w 1314450"/>
              <a:gd name="connsiteY3" fmla="*/ 2000250 h 2240280"/>
              <a:gd name="connsiteX4" fmla="*/ 582930 w 1314450"/>
              <a:gd name="connsiteY4" fmla="*/ 1748790 h 2240280"/>
              <a:gd name="connsiteX5" fmla="*/ 674370 w 1314450"/>
              <a:gd name="connsiteY5" fmla="*/ 1668780 h 2240280"/>
              <a:gd name="connsiteX6" fmla="*/ 742950 w 1314450"/>
              <a:gd name="connsiteY6" fmla="*/ 1588770 h 2240280"/>
              <a:gd name="connsiteX7" fmla="*/ 880110 w 1314450"/>
              <a:gd name="connsiteY7" fmla="*/ 1451610 h 2240280"/>
              <a:gd name="connsiteX8" fmla="*/ 960120 w 1314450"/>
              <a:gd name="connsiteY8" fmla="*/ 1325880 h 2240280"/>
              <a:gd name="connsiteX9" fmla="*/ 994410 w 1314450"/>
              <a:gd name="connsiteY9" fmla="*/ 1257300 h 2240280"/>
              <a:gd name="connsiteX10" fmla="*/ 1028700 w 1314450"/>
              <a:gd name="connsiteY10" fmla="*/ 1211580 h 2240280"/>
              <a:gd name="connsiteX11" fmla="*/ 1097280 w 1314450"/>
              <a:gd name="connsiteY11" fmla="*/ 1108710 h 2240280"/>
              <a:gd name="connsiteX12" fmla="*/ 1143000 w 1314450"/>
              <a:gd name="connsiteY12" fmla="*/ 1005840 h 2240280"/>
              <a:gd name="connsiteX13" fmla="*/ 1165860 w 1314450"/>
              <a:gd name="connsiteY13" fmla="*/ 948690 h 2240280"/>
              <a:gd name="connsiteX14" fmla="*/ 1211580 w 1314450"/>
              <a:gd name="connsiteY14" fmla="*/ 868680 h 2240280"/>
              <a:gd name="connsiteX15" fmla="*/ 1223010 w 1314450"/>
              <a:gd name="connsiteY15" fmla="*/ 697230 h 2240280"/>
              <a:gd name="connsiteX16" fmla="*/ 1234440 w 1314450"/>
              <a:gd name="connsiteY16" fmla="*/ 182880 h 2240280"/>
              <a:gd name="connsiteX17" fmla="*/ 1257300 w 1314450"/>
              <a:gd name="connsiteY17" fmla="*/ 114300 h 2240280"/>
              <a:gd name="connsiteX18" fmla="*/ 1268730 w 1314450"/>
              <a:gd name="connsiteY18" fmla="*/ 80010 h 2240280"/>
              <a:gd name="connsiteX19" fmla="*/ 1291590 w 1314450"/>
              <a:gd name="connsiteY19" fmla="*/ 45720 h 2240280"/>
              <a:gd name="connsiteX20" fmla="*/ 1314450 w 1314450"/>
              <a:gd name="connsiteY20" fmla="*/ 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4450" h="2240280">
                <a:moveTo>
                  <a:pt x="0" y="2240280"/>
                </a:moveTo>
                <a:cubicBezTo>
                  <a:pt x="116401" y="2193720"/>
                  <a:pt x="7786" y="2245870"/>
                  <a:pt x="91440" y="2183130"/>
                </a:cubicBezTo>
                <a:cubicBezTo>
                  <a:pt x="196061" y="2104664"/>
                  <a:pt x="104289" y="2204571"/>
                  <a:pt x="228600" y="2080260"/>
                </a:cubicBezTo>
                <a:cubicBezTo>
                  <a:pt x="253438" y="2055422"/>
                  <a:pt x="271796" y="2024530"/>
                  <a:pt x="297180" y="2000250"/>
                </a:cubicBezTo>
                <a:cubicBezTo>
                  <a:pt x="317445" y="1980866"/>
                  <a:pt x="522328" y="1801817"/>
                  <a:pt x="582930" y="1748790"/>
                </a:cubicBezTo>
                <a:cubicBezTo>
                  <a:pt x="613410" y="1722120"/>
                  <a:pt x="648012" y="1699531"/>
                  <a:pt x="674370" y="1668780"/>
                </a:cubicBezTo>
                <a:cubicBezTo>
                  <a:pt x="697230" y="1642110"/>
                  <a:pt x="718792" y="1614270"/>
                  <a:pt x="742950" y="1588770"/>
                </a:cubicBezTo>
                <a:cubicBezTo>
                  <a:pt x="787418" y="1541831"/>
                  <a:pt x="844244" y="1505409"/>
                  <a:pt x="880110" y="1451610"/>
                </a:cubicBezTo>
                <a:cubicBezTo>
                  <a:pt x="908209" y="1409461"/>
                  <a:pt x="935907" y="1370270"/>
                  <a:pt x="960120" y="1325880"/>
                </a:cubicBezTo>
                <a:cubicBezTo>
                  <a:pt x="972359" y="1303443"/>
                  <a:pt x="981260" y="1279216"/>
                  <a:pt x="994410" y="1257300"/>
                </a:cubicBezTo>
                <a:cubicBezTo>
                  <a:pt x="1004211" y="1240965"/>
                  <a:pt x="1017857" y="1227243"/>
                  <a:pt x="1028700" y="1211580"/>
                </a:cubicBezTo>
                <a:cubicBezTo>
                  <a:pt x="1052158" y="1177696"/>
                  <a:pt x="1097280" y="1108710"/>
                  <a:pt x="1097280" y="1108710"/>
                </a:cubicBezTo>
                <a:cubicBezTo>
                  <a:pt x="1119092" y="1021463"/>
                  <a:pt x="1093566" y="1104709"/>
                  <a:pt x="1143000" y="1005840"/>
                </a:cubicBezTo>
                <a:cubicBezTo>
                  <a:pt x="1152176" y="987489"/>
                  <a:pt x="1157527" y="967439"/>
                  <a:pt x="1165860" y="948690"/>
                </a:cubicBezTo>
                <a:cubicBezTo>
                  <a:pt x="1185196" y="905185"/>
                  <a:pt x="1187063" y="905456"/>
                  <a:pt x="1211580" y="868680"/>
                </a:cubicBezTo>
                <a:cubicBezTo>
                  <a:pt x="1215390" y="811530"/>
                  <a:pt x="1221102" y="754475"/>
                  <a:pt x="1223010" y="697230"/>
                </a:cubicBezTo>
                <a:cubicBezTo>
                  <a:pt x="1228723" y="525833"/>
                  <a:pt x="1224370" y="354076"/>
                  <a:pt x="1234440" y="182880"/>
                </a:cubicBezTo>
                <a:cubicBezTo>
                  <a:pt x="1235855" y="158825"/>
                  <a:pt x="1249680" y="137160"/>
                  <a:pt x="1257300" y="114300"/>
                </a:cubicBezTo>
                <a:cubicBezTo>
                  <a:pt x="1261110" y="102870"/>
                  <a:pt x="1262047" y="90035"/>
                  <a:pt x="1268730" y="80010"/>
                </a:cubicBezTo>
                <a:cubicBezTo>
                  <a:pt x="1276350" y="68580"/>
                  <a:pt x="1285447" y="58007"/>
                  <a:pt x="1291590" y="45720"/>
                </a:cubicBezTo>
                <a:cubicBezTo>
                  <a:pt x="1317858" y="-6816"/>
                  <a:pt x="1288627" y="25823"/>
                  <a:pt x="131445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78B0D6-3271-4FC7-9BC9-50F0CA0AED1A}"/>
              </a:ext>
            </a:extLst>
          </p:cNvPr>
          <p:cNvSpPr/>
          <p:nvPr/>
        </p:nvSpPr>
        <p:spPr>
          <a:xfrm>
            <a:off x="4370070" y="3608404"/>
            <a:ext cx="3063240" cy="1295066"/>
          </a:xfrm>
          <a:custGeom>
            <a:avLst/>
            <a:gdLst>
              <a:gd name="connsiteX0" fmla="*/ 3063240 w 3063240"/>
              <a:gd name="connsiteY0" fmla="*/ 1295066 h 1295066"/>
              <a:gd name="connsiteX1" fmla="*/ 2903220 w 3063240"/>
              <a:gd name="connsiteY1" fmla="*/ 1180766 h 1295066"/>
              <a:gd name="connsiteX2" fmla="*/ 2834640 w 3063240"/>
              <a:gd name="connsiteY2" fmla="*/ 1135046 h 1295066"/>
              <a:gd name="connsiteX3" fmla="*/ 2720340 w 3063240"/>
              <a:gd name="connsiteY3" fmla="*/ 1112186 h 1295066"/>
              <a:gd name="connsiteX4" fmla="*/ 2628900 w 3063240"/>
              <a:gd name="connsiteY4" fmla="*/ 1089326 h 1295066"/>
              <a:gd name="connsiteX5" fmla="*/ 2423160 w 3063240"/>
              <a:gd name="connsiteY5" fmla="*/ 1032176 h 1295066"/>
              <a:gd name="connsiteX6" fmla="*/ 2308860 w 3063240"/>
              <a:gd name="connsiteY6" fmla="*/ 1009316 h 1295066"/>
              <a:gd name="connsiteX7" fmla="*/ 2217420 w 3063240"/>
              <a:gd name="connsiteY7" fmla="*/ 975026 h 1295066"/>
              <a:gd name="connsiteX8" fmla="*/ 2011680 w 3063240"/>
              <a:gd name="connsiteY8" fmla="*/ 895016 h 1295066"/>
              <a:gd name="connsiteX9" fmla="*/ 1863090 w 3063240"/>
              <a:gd name="connsiteY9" fmla="*/ 837866 h 1295066"/>
              <a:gd name="connsiteX10" fmla="*/ 1725930 w 3063240"/>
              <a:gd name="connsiteY10" fmla="*/ 792146 h 1295066"/>
              <a:gd name="connsiteX11" fmla="*/ 1611630 w 3063240"/>
              <a:gd name="connsiteY11" fmla="*/ 734996 h 1295066"/>
              <a:gd name="connsiteX12" fmla="*/ 1474470 w 3063240"/>
              <a:gd name="connsiteY12" fmla="*/ 689276 h 1295066"/>
              <a:gd name="connsiteX13" fmla="*/ 1223010 w 3063240"/>
              <a:gd name="connsiteY13" fmla="*/ 586406 h 1295066"/>
              <a:gd name="connsiteX14" fmla="*/ 1143000 w 3063240"/>
              <a:gd name="connsiteY14" fmla="*/ 552116 h 1295066"/>
              <a:gd name="connsiteX15" fmla="*/ 1051560 w 3063240"/>
              <a:gd name="connsiteY15" fmla="*/ 517826 h 1295066"/>
              <a:gd name="connsiteX16" fmla="*/ 982980 w 3063240"/>
              <a:gd name="connsiteY16" fmla="*/ 494966 h 1295066"/>
              <a:gd name="connsiteX17" fmla="*/ 891540 w 3063240"/>
              <a:gd name="connsiteY17" fmla="*/ 449246 h 1295066"/>
              <a:gd name="connsiteX18" fmla="*/ 834390 w 3063240"/>
              <a:gd name="connsiteY18" fmla="*/ 426386 h 1295066"/>
              <a:gd name="connsiteX19" fmla="*/ 765810 w 3063240"/>
              <a:gd name="connsiteY19" fmla="*/ 369236 h 1295066"/>
              <a:gd name="connsiteX20" fmla="*/ 720090 w 3063240"/>
              <a:gd name="connsiteY20" fmla="*/ 346376 h 1295066"/>
              <a:gd name="connsiteX21" fmla="*/ 640080 w 3063240"/>
              <a:gd name="connsiteY21" fmla="*/ 277796 h 1295066"/>
              <a:gd name="connsiteX22" fmla="*/ 582930 w 3063240"/>
              <a:gd name="connsiteY22" fmla="*/ 254936 h 1295066"/>
              <a:gd name="connsiteX23" fmla="*/ 548640 w 3063240"/>
              <a:gd name="connsiteY23" fmla="*/ 243506 h 1295066"/>
              <a:gd name="connsiteX24" fmla="*/ 434340 w 3063240"/>
              <a:gd name="connsiteY24" fmla="*/ 186356 h 1295066"/>
              <a:gd name="connsiteX25" fmla="*/ 388620 w 3063240"/>
              <a:gd name="connsiteY25" fmla="*/ 163496 h 1295066"/>
              <a:gd name="connsiteX26" fmla="*/ 331470 w 3063240"/>
              <a:gd name="connsiteY26" fmla="*/ 129206 h 1295066"/>
              <a:gd name="connsiteX27" fmla="*/ 285750 w 3063240"/>
              <a:gd name="connsiteY27" fmla="*/ 117776 h 1295066"/>
              <a:gd name="connsiteX28" fmla="*/ 148590 w 3063240"/>
              <a:gd name="connsiteY28" fmla="*/ 60626 h 1295066"/>
              <a:gd name="connsiteX29" fmla="*/ 45720 w 3063240"/>
              <a:gd name="connsiteY29" fmla="*/ 14906 h 1295066"/>
              <a:gd name="connsiteX30" fmla="*/ 0 w 3063240"/>
              <a:gd name="connsiteY30" fmla="*/ 3476 h 1295066"/>
              <a:gd name="connsiteX31" fmla="*/ 0 w 3063240"/>
              <a:gd name="connsiteY31" fmla="*/ 60626 h 129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63240" h="1295066">
                <a:moveTo>
                  <a:pt x="3063240" y="1295066"/>
                </a:moveTo>
                <a:cubicBezTo>
                  <a:pt x="2968636" y="1176811"/>
                  <a:pt x="3078232" y="1297441"/>
                  <a:pt x="2903220" y="1180766"/>
                </a:cubicBezTo>
                <a:cubicBezTo>
                  <a:pt x="2880360" y="1165526"/>
                  <a:pt x="2860365" y="1144693"/>
                  <a:pt x="2834640" y="1135046"/>
                </a:cubicBezTo>
                <a:cubicBezTo>
                  <a:pt x="2798259" y="1121403"/>
                  <a:pt x="2758034" y="1121610"/>
                  <a:pt x="2720340" y="1112186"/>
                </a:cubicBezTo>
                <a:cubicBezTo>
                  <a:pt x="2689860" y="1104566"/>
                  <a:pt x="2659172" y="1097735"/>
                  <a:pt x="2628900" y="1089326"/>
                </a:cubicBezTo>
                <a:cubicBezTo>
                  <a:pt x="2509063" y="1056038"/>
                  <a:pt x="2533794" y="1056761"/>
                  <a:pt x="2423160" y="1032176"/>
                </a:cubicBezTo>
                <a:cubicBezTo>
                  <a:pt x="2385231" y="1023747"/>
                  <a:pt x="2346297" y="1019715"/>
                  <a:pt x="2308860" y="1009316"/>
                </a:cubicBezTo>
                <a:cubicBezTo>
                  <a:pt x="2277495" y="1000603"/>
                  <a:pt x="2248117" y="985860"/>
                  <a:pt x="2217420" y="975026"/>
                </a:cubicBezTo>
                <a:cubicBezTo>
                  <a:pt x="1948176" y="879999"/>
                  <a:pt x="2283345" y="1006152"/>
                  <a:pt x="2011680" y="895016"/>
                </a:cubicBezTo>
                <a:cubicBezTo>
                  <a:pt x="1962564" y="874923"/>
                  <a:pt x="1913020" y="855841"/>
                  <a:pt x="1863090" y="837866"/>
                </a:cubicBezTo>
                <a:cubicBezTo>
                  <a:pt x="1817746" y="821542"/>
                  <a:pt x="1770535" y="810393"/>
                  <a:pt x="1725930" y="792146"/>
                </a:cubicBezTo>
                <a:cubicBezTo>
                  <a:pt x="1686504" y="776017"/>
                  <a:pt x="1651056" y="751125"/>
                  <a:pt x="1611630" y="734996"/>
                </a:cubicBezTo>
                <a:cubicBezTo>
                  <a:pt x="1567025" y="716749"/>
                  <a:pt x="1519485" y="706488"/>
                  <a:pt x="1474470" y="689276"/>
                </a:cubicBezTo>
                <a:cubicBezTo>
                  <a:pt x="1389880" y="656933"/>
                  <a:pt x="1306691" y="621033"/>
                  <a:pt x="1223010" y="586406"/>
                </a:cubicBezTo>
                <a:cubicBezTo>
                  <a:pt x="1196199" y="575312"/>
                  <a:pt x="1170169" y="562304"/>
                  <a:pt x="1143000" y="552116"/>
                </a:cubicBezTo>
                <a:lnTo>
                  <a:pt x="1051560" y="517826"/>
                </a:lnTo>
                <a:cubicBezTo>
                  <a:pt x="1028867" y="509721"/>
                  <a:pt x="1005128" y="504458"/>
                  <a:pt x="982980" y="494966"/>
                </a:cubicBezTo>
                <a:cubicBezTo>
                  <a:pt x="951658" y="481542"/>
                  <a:pt x="923180" y="461902"/>
                  <a:pt x="891540" y="449246"/>
                </a:cubicBezTo>
                <a:lnTo>
                  <a:pt x="834390" y="426386"/>
                </a:lnTo>
                <a:cubicBezTo>
                  <a:pt x="802870" y="394866"/>
                  <a:pt x="802941" y="390454"/>
                  <a:pt x="765810" y="369236"/>
                </a:cubicBezTo>
                <a:cubicBezTo>
                  <a:pt x="751016" y="360782"/>
                  <a:pt x="733721" y="356599"/>
                  <a:pt x="720090" y="346376"/>
                </a:cubicBezTo>
                <a:cubicBezTo>
                  <a:pt x="663845" y="304193"/>
                  <a:pt x="692820" y="304166"/>
                  <a:pt x="640080" y="277796"/>
                </a:cubicBezTo>
                <a:cubicBezTo>
                  <a:pt x="621729" y="268620"/>
                  <a:pt x="602141" y="262140"/>
                  <a:pt x="582930" y="254936"/>
                </a:cubicBezTo>
                <a:cubicBezTo>
                  <a:pt x="571649" y="250706"/>
                  <a:pt x="559579" y="248555"/>
                  <a:pt x="548640" y="243506"/>
                </a:cubicBezTo>
                <a:cubicBezTo>
                  <a:pt x="509964" y="225655"/>
                  <a:pt x="472440" y="205406"/>
                  <a:pt x="434340" y="186356"/>
                </a:cubicBezTo>
                <a:cubicBezTo>
                  <a:pt x="419100" y="178736"/>
                  <a:pt x="403231" y="172262"/>
                  <a:pt x="388620" y="163496"/>
                </a:cubicBezTo>
                <a:cubicBezTo>
                  <a:pt x="369570" y="152066"/>
                  <a:pt x="351771" y="138229"/>
                  <a:pt x="331470" y="129206"/>
                </a:cubicBezTo>
                <a:cubicBezTo>
                  <a:pt x="317115" y="122826"/>
                  <a:pt x="300251" y="123818"/>
                  <a:pt x="285750" y="117776"/>
                </a:cubicBezTo>
                <a:cubicBezTo>
                  <a:pt x="127514" y="51844"/>
                  <a:pt x="251685" y="86400"/>
                  <a:pt x="148590" y="60626"/>
                </a:cubicBezTo>
                <a:cubicBezTo>
                  <a:pt x="103556" y="30603"/>
                  <a:pt x="111010" y="31228"/>
                  <a:pt x="45720" y="14906"/>
                </a:cubicBezTo>
                <a:cubicBezTo>
                  <a:pt x="30480" y="11096"/>
                  <a:pt x="11108" y="-7632"/>
                  <a:pt x="0" y="3476"/>
                </a:cubicBezTo>
                <a:lnTo>
                  <a:pt x="0" y="6062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B3359-8486-45BA-AB60-FA1E4632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60370" r="58334" b="7037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683FD-5082-4621-B09B-223B9725B7F6}"/>
              </a:ext>
            </a:extLst>
          </p:cNvPr>
          <p:cNvSpPr txBox="1"/>
          <p:nvPr/>
        </p:nvSpPr>
        <p:spPr>
          <a:xfrm>
            <a:off x="2743200" y="48768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1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F2BF7-F616-4EAE-A2CC-A90AE20D62FF}"/>
              </a:ext>
            </a:extLst>
          </p:cNvPr>
          <p:cNvSpPr txBox="1"/>
          <p:nvPr/>
        </p:nvSpPr>
        <p:spPr>
          <a:xfrm>
            <a:off x="3886200" y="49530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3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FDEB1-811A-48EA-8C69-7E8CBE8BB34D}"/>
              </a:ext>
            </a:extLst>
          </p:cNvPr>
          <p:cNvSpPr txBox="1"/>
          <p:nvPr/>
        </p:nvSpPr>
        <p:spPr>
          <a:xfrm>
            <a:off x="4979670" y="49530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5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B06DF-B96F-4892-A1A7-4B4DFFB4470F}"/>
              </a:ext>
            </a:extLst>
          </p:cNvPr>
          <p:cNvSpPr txBox="1"/>
          <p:nvPr/>
        </p:nvSpPr>
        <p:spPr>
          <a:xfrm>
            <a:off x="9007654" y="491734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5</a:t>
            </a:r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408D2-574E-496C-A13D-8007DB376F06}"/>
              </a:ext>
            </a:extLst>
          </p:cNvPr>
          <p:cNvSpPr txBox="1"/>
          <p:nvPr/>
        </p:nvSpPr>
        <p:spPr>
          <a:xfrm>
            <a:off x="6993662" y="48626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2</a:t>
            </a:r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0516C-E74F-474F-94D5-790457376D73}"/>
              </a:ext>
            </a:extLst>
          </p:cNvPr>
          <p:cNvSpPr txBox="1"/>
          <p:nvPr/>
        </p:nvSpPr>
        <p:spPr>
          <a:xfrm>
            <a:off x="7999844" y="490591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4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5483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0955" y="230684"/>
            <a:ext cx="10227891" cy="7175524"/>
            <a:chOff x="978338" y="112174"/>
            <a:chExt cx="10227891" cy="7175524"/>
          </a:xfrm>
        </p:grpSpPr>
        <p:pic>
          <p:nvPicPr>
            <p:cNvPr id="5" name="PA_图片 4" descr="图片包含 文字, 地图&#10;&#10;已生成极高可信度的说明">
              <a:extLst>
                <a:ext uri="{FF2B5EF4-FFF2-40B4-BE49-F238E27FC236}">
                  <a16:creationId xmlns:a16="http://schemas.microsoft.com/office/drawing/2014/main" id="{EEF13DD2-FC81-4A24-B8AD-4438C31E5EF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04"/>
            <a:stretch/>
          </p:blipFill>
          <p:spPr>
            <a:xfrm>
              <a:off x="2151746" y="1195177"/>
              <a:ext cx="8833899" cy="5130800"/>
            </a:xfrm>
            <a:prstGeom prst="rect">
              <a:avLst/>
            </a:prstGeom>
          </p:spPr>
        </p:pic>
        <p:pic>
          <p:nvPicPr>
            <p:cNvPr id="8" name="PA_图片 7" descr="图片包含 事情&#10;&#10;已生成高可信度的说明">
              <a:extLst>
                <a:ext uri="{FF2B5EF4-FFF2-40B4-BE49-F238E27FC236}">
                  <a16:creationId xmlns:a16="http://schemas.microsoft.com/office/drawing/2014/main" id="{361109A8-F3F2-494F-B50B-50861BE0939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164" y="112174"/>
              <a:ext cx="9275065" cy="2166006"/>
            </a:xfrm>
            <a:prstGeom prst="rect">
              <a:avLst/>
            </a:prstGeom>
          </p:spPr>
        </p:pic>
        <p:pic>
          <p:nvPicPr>
            <p:cNvPr id="9" name="PA_图片 8" descr="图片包含 矢量图形&#10;&#10;已生成高可信度的说明">
              <a:extLst>
                <a:ext uri="{FF2B5EF4-FFF2-40B4-BE49-F238E27FC236}">
                  <a16:creationId xmlns:a16="http://schemas.microsoft.com/office/drawing/2014/main" id="{9F98062A-817E-461A-8A31-8912B6F30DD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38" y="3591498"/>
              <a:ext cx="2559562" cy="3696200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/>
        </p:nvSpPr>
        <p:spPr>
          <a:xfrm>
            <a:off x="2631339" y="5110759"/>
            <a:ext cx="6421642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sánh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lớn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bé</a:t>
            </a:r>
            <a:r>
              <a:rPr lang="en-GB" sz="60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endParaRPr lang="en-GB" sz="60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801366" y="2375209"/>
            <a:ext cx="608158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err="1"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36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36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2: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đến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10</a:t>
            </a:r>
            <a:endParaRPr lang="en-GB" sz="36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167" y="-1373863"/>
            <a:ext cx="4095458" cy="4095458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61" y="2303438"/>
            <a:ext cx="5064722" cy="3304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286267" y="365238"/>
            <a:ext cx="7569706" cy="645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So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sánh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lớn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bé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endParaRPr lang="en-GB" sz="36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r="15069"/>
          <a:stretch/>
        </p:blipFill>
        <p:spPr>
          <a:xfrm>
            <a:off x="286267" y="3955668"/>
            <a:ext cx="1641753" cy="23951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r="16146"/>
          <a:stretch/>
        </p:blipFill>
        <p:spPr>
          <a:xfrm>
            <a:off x="2420114" y="3955668"/>
            <a:ext cx="1603075" cy="2395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r="17043"/>
          <a:stretch/>
        </p:blipFill>
        <p:spPr>
          <a:xfrm>
            <a:off x="4590591" y="3955668"/>
            <a:ext cx="1534310" cy="239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5" y="1289584"/>
            <a:ext cx="1202616" cy="1202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6" y="1289584"/>
            <a:ext cx="1202616" cy="1202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51" y="1289584"/>
            <a:ext cx="1202616" cy="120261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170850" y="3078379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7507" y="3848265"/>
            <a:ext cx="352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ong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bằng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hoa</a:t>
            </a:r>
            <a:endParaRPr lang="en-GB" sz="2400" dirty="0" smtClean="0">
              <a:solidFill>
                <a:srgbClr val="00B0F0"/>
              </a:solidFill>
              <a:latin typeface="Lato" panose="020F0502020204030203"/>
            </a:endParaRPr>
          </a:p>
          <a:p>
            <a:pPr algn="ctr"/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ba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bằng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ba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3446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4.16667E-7 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0.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03" y="1510748"/>
            <a:ext cx="5712622" cy="484003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286267" y="365238"/>
            <a:ext cx="7569706" cy="645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So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sánh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lớn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bé</a:t>
            </a:r>
            <a:r>
              <a:rPr lang="en-GB" sz="3600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endParaRPr lang="en-GB" sz="36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r="15069"/>
          <a:stretch/>
        </p:blipFill>
        <p:spPr>
          <a:xfrm>
            <a:off x="286267" y="3955668"/>
            <a:ext cx="1641753" cy="23951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r="16146"/>
          <a:stretch/>
        </p:blipFill>
        <p:spPr>
          <a:xfrm>
            <a:off x="2420114" y="3955668"/>
            <a:ext cx="1603075" cy="2395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r="17043"/>
          <a:stretch/>
        </p:blipFill>
        <p:spPr>
          <a:xfrm>
            <a:off x="4590591" y="3955668"/>
            <a:ext cx="1534310" cy="23951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5" y="1289584"/>
            <a:ext cx="1202616" cy="1202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6" y="1289584"/>
            <a:ext cx="1202616" cy="1202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51" y="1289584"/>
            <a:ext cx="1202616" cy="1202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57" y="1280440"/>
            <a:ext cx="1202616" cy="120261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794015" y="2677272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4076" y="3288794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ong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nhiều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hơn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hoa</a:t>
            </a:r>
            <a:endParaRPr lang="en-GB" sz="2400" dirty="0" smtClean="0">
              <a:solidFill>
                <a:srgbClr val="00B0F0"/>
              </a:solidFill>
              <a:latin typeface="Lato" panose="020F0502020204030203"/>
            </a:endParaRPr>
          </a:p>
          <a:p>
            <a:pPr algn="ctr"/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bốn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lớn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hơn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ba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4015" y="4512168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5247" y="5066840"/>
            <a:ext cx="3529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hoa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ít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hơn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ong</a:t>
            </a:r>
            <a:endParaRPr lang="en-GB" sz="2400" dirty="0" smtClean="0">
              <a:solidFill>
                <a:srgbClr val="00B0F0"/>
              </a:solidFill>
              <a:latin typeface="Lato" panose="020F0502020204030203"/>
            </a:endParaRPr>
          </a:p>
          <a:p>
            <a:pPr algn="ctr"/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ba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bé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hơn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bốn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43" y="2483056"/>
            <a:ext cx="664427" cy="6644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r="15069"/>
          <a:stretch/>
        </p:blipFill>
        <p:spPr>
          <a:xfrm>
            <a:off x="8167820" y="4345644"/>
            <a:ext cx="547950" cy="7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4.16667E-7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 b="19917"/>
          <a:stretch/>
        </p:blipFill>
        <p:spPr>
          <a:xfrm>
            <a:off x="1720595" y="1468437"/>
            <a:ext cx="8782186" cy="393250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64593" y="1325880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4836"/>
          <a:stretch/>
        </p:blipFill>
        <p:spPr>
          <a:xfrm>
            <a:off x="1792224" y="5532120"/>
            <a:ext cx="685799" cy="846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4836"/>
          <a:stretch/>
        </p:blipFill>
        <p:spPr>
          <a:xfrm>
            <a:off x="9802369" y="5532120"/>
            <a:ext cx="685799" cy="846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15466"/>
          <a:stretch/>
        </p:blipFill>
        <p:spPr>
          <a:xfrm>
            <a:off x="2688335" y="5532120"/>
            <a:ext cx="685799" cy="845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15466"/>
          <a:stretch/>
        </p:blipFill>
        <p:spPr>
          <a:xfrm>
            <a:off x="8906258" y="5532120"/>
            <a:ext cx="685799" cy="84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5467"/>
          <a:stretch/>
        </p:blipFill>
        <p:spPr>
          <a:xfrm>
            <a:off x="4464560" y="5528909"/>
            <a:ext cx="685799" cy="8488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5467"/>
          <a:stretch/>
        </p:blipFill>
        <p:spPr>
          <a:xfrm>
            <a:off x="8051293" y="5539984"/>
            <a:ext cx="685799" cy="845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5467"/>
          <a:stretch/>
        </p:blipFill>
        <p:spPr>
          <a:xfrm>
            <a:off x="3561586" y="5532120"/>
            <a:ext cx="685799" cy="845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5467"/>
          <a:stretch/>
        </p:blipFill>
        <p:spPr>
          <a:xfrm>
            <a:off x="7138416" y="5528908"/>
            <a:ext cx="685799" cy="848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049"/>
          <a:stretch/>
        </p:blipFill>
        <p:spPr>
          <a:xfrm>
            <a:off x="5312662" y="5528908"/>
            <a:ext cx="718276" cy="837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049"/>
          <a:stretch/>
        </p:blipFill>
        <p:spPr>
          <a:xfrm>
            <a:off x="6240785" y="5528908"/>
            <a:ext cx="718276" cy="83782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35194" y="5572958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E30613"/>
                </a:solidFill>
                <a:latin typeface="Lato" panose="020F0502020204030203"/>
              </a:rPr>
              <a:t>1</a:t>
            </a:r>
            <a:endParaRPr lang="en-GB" sz="4400" dirty="0">
              <a:solidFill>
                <a:srgbClr val="E30613"/>
              </a:solidFill>
              <a:latin typeface="Lato" panose="020F0502020204030203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59518" y="5580103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E30613"/>
                </a:solidFill>
                <a:latin typeface="Lato" panose="020F0502020204030203"/>
              </a:rPr>
              <a:t>1</a:t>
            </a:r>
            <a:endParaRPr lang="en-GB" sz="4400" dirty="0">
              <a:solidFill>
                <a:srgbClr val="E30613"/>
              </a:solidFill>
              <a:latin typeface="Lato" panose="020F050202020403020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7486" y="5590050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F1850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57272" y="5580102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F1850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6456" y="5580101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ED00"/>
                </a:solidFill>
                <a:latin typeface="Lato" panose="020F0502020204030203"/>
              </a:rPr>
              <a:t>3</a:t>
            </a:r>
            <a:endParaRPr lang="en-GB" sz="4400" dirty="0">
              <a:solidFill>
                <a:srgbClr val="FFED00"/>
              </a:solidFill>
              <a:latin typeface="Lato" panose="020F0502020204030203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107871" y="5580100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ED00"/>
                </a:solidFill>
                <a:latin typeface="Lato" panose="020F0502020204030203"/>
              </a:rPr>
              <a:t>3</a:t>
            </a:r>
            <a:endParaRPr lang="en-GB" sz="4400" dirty="0">
              <a:solidFill>
                <a:srgbClr val="FFED00"/>
              </a:solidFill>
              <a:latin typeface="Lato" panose="020F0502020204030203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20396" y="5580099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94C11F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95565" y="5580098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94C11F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86050" y="5572956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1D70B8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309741" y="5572957"/>
            <a:ext cx="571500" cy="7497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1D70B8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561586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96" y="987552"/>
            <a:ext cx="5881841" cy="485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4836"/>
          <a:stretch/>
        </p:blipFill>
        <p:spPr>
          <a:xfrm>
            <a:off x="8630361" y="4657082"/>
            <a:ext cx="790039" cy="952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15466"/>
          <a:stretch/>
        </p:blipFill>
        <p:spPr>
          <a:xfrm>
            <a:off x="6876287" y="3489796"/>
            <a:ext cx="774952" cy="959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5467"/>
          <a:stretch/>
        </p:blipFill>
        <p:spPr>
          <a:xfrm>
            <a:off x="5150360" y="3489797"/>
            <a:ext cx="775156" cy="970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5467"/>
          <a:stretch/>
        </p:blipFill>
        <p:spPr>
          <a:xfrm>
            <a:off x="6860565" y="4653869"/>
            <a:ext cx="774951" cy="946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049"/>
          <a:stretch/>
        </p:blipFill>
        <p:spPr>
          <a:xfrm>
            <a:off x="6004875" y="2319409"/>
            <a:ext cx="779972" cy="963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049"/>
          <a:stretch/>
        </p:blipFill>
        <p:spPr>
          <a:xfrm>
            <a:off x="5132072" y="4653870"/>
            <a:ext cx="793444" cy="9557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668512" y="4697920"/>
            <a:ext cx="658367" cy="8433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C00000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25438" y="3547727"/>
            <a:ext cx="645794" cy="850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F18500"/>
                </a:solidFill>
                <a:latin typeface="Lato" panose="020F0502020204030203"/>
              </a:rPr>
              <a:t>4</a:t>
            </a:r>
            <a:endParaRPr lang="en-GB" sz="6600" dirty="0">
              <a:solidFill>
                <a:srgbClr val="F18500"/>
              </a:solidFill>
              <a:latin typeface="Lato" panose="020F0502020204030203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25438" y="4701851"/>
            <a:ext cx="645794" cy="8394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A04895"/>
                </a:solidFill>
                <a:latin typeface="Lato" panose="020F0502020204030203"/>
              </a:rPr>
              <a:t>3</a:t>
            </a:r>
            <a:endParaRPr lang="en-GB" sz="6600" dirty="0">
              <a:solidFill>
                <a:srgbClr val="A04895"/>
              </a:solidFill>
              <a:latin typeface="Lato" panose="020F0502020204030203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06196" y="3540987"/>
            <a:ext cx="645964" cy="8572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94C11F"/>
                </a:solidFill>
                <a:latin typeface="Lato" panose="020F0502020204030203"/>
              </a:rPr>
              <a:t>2</a:t>
            </a:r>
            <a:endParaRPr lang="en-GB" sz="6600" dirty="0">
              <a:solidFill>
                <a:srgbClr val="94C11F"/>
              </a:solidFill>
              <a:latin typeface="Lato" panose="020F0502020204030203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84566" y="2401613"/>
            <a:ext cx="620589" cy="7988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1D70B8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01028" y="4697920"/>
            <a:ext cx="649039" cy="8552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63C4D8"/>
                </a:solidFill>
                <a:latin typeface="Lato" panose="020F0502020204030203"/>
              </a:rPr>
              <a:t>1</a:t>
            </a:r>
            <a:endParaRPr lang="en-GB" sz="6600" dirty="0" smtClean="0">
              <a:solidFill>
                <a:srgbClr val="63C4D8"/>
              </a:solidFill>
              <a:latin typeface="Lato" panose="020F0502020204030203"/>
            </a:endParaRPr>
          </a:p>
        </p:txBody>
      </p:sp>
      <p:sp>
        <p:nvSpPr>
          <p:cNvPr id="2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164593" y="1325880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2.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từ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bé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đến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lớn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3561586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52" y="993057"/>
            <a:ext cx="5881840" cy="485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r="14836"/>
          <a:stretch/>
        </p:blipFill>
        <p:spPr>
          <a:xfrm>
            <a:off x="8652322" y="4671410"/>
            <a:ext cx="752278" cy="952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15466"/>
          <a:stretch/>
        </p:blipFill>
        <p:spPr>
          <a:xfrm>
            <a:off x="7771566" y="2375783"/>
            <a:ext cx="774952" cy="959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5467"/>
          <a:stretch/>
        </p:blipFill>
        <p:spPr>
          <a:xfrm>
            <a:off x="6023608" y="4671410"/>
            <a:ext cx="775156" cy="970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5467"/>
          <a:stretch/>
        </p:blipFill>
        <p:spPr>
          <a:xfrm>
            <a:off x="7771566" y="3520283"/>
            <a:ext cx="774951" cy="946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049"/>
          <a:stretch/>
        </p:blipFill>
        <p:spPr>
          <a:xfrm>
            <a:off x="6896411" y="3526595"/>
            <a:ext cx="779972" cy="963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4049"/>
          <a:stretch/>
        </p:blipFill>
        <p:spPr>
          <a:xfrm>
            <a:off x="7753073" y="4659767"/>
            <a:ext cx="793444" cy="9557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691368" y="4712248"/>
            <a:ext cx="626899" cy="8433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C00000"/>
                </a:solidFill>
                <a:latin typeface="Lato" panose="020F0502020204030203"/>
              </a:rPr>
              <a:t>1</a:t>
            </a:r>
            <a:endParaRPr lang="en-GB" sz="6600" dirty="0">
              <a:solidFill>
                <a:srgbClr val="C00000"/>
              </a:solidFill>
              <a:latin typeface="Lato" panose="020F050202020403020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20717" y="2433714"/>
            <a:ext cx="645794" cy="850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rgbClr val="F18500"/>
                </a:solidFill>
                <a:latin typeface="Lato" panose="020F0502020204030203"/>
              </a:rPr>
              <a:t>4</a:t>
            </a:r>
            <a:endParaRPr lang="en-GB" sz="6600" dirty="0">
              <a:solidFill>
                <a:srgbClr val="F18500"/>
              </a:solidFill>
              <a:latin typeface="Lato" panose="020F0502020204030203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6439" y="3568265"/>
            <a:ext cx="645794" cy="8394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A04895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79444" y="4722600"/>
            <a:ext cx="645964" cy="8572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94C11F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76102" y="3608799"/>
            <a:ext cx="620589" cy="7988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1D70B8"/>
                </a:solidFill>
                <a:latin typeface="Lato" panose="020F0502020204030203"/>
              </a:rPr>
              <a:t>3</a:t>
            </a:r>
            <a:endParaRPr lang="en-GB" sz="6600" dirty="0" smtClean="0">
              <a:solidFill>
                <a:srgbClr val="1D70B8"/>
              </a:solidFill>
              <a:latin typeface="Lato" panose="020F0502020204030203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22029" y="4703817"/>
            <a:ext cx="649039" cy="8552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63C4D8"/>
                </a:solidFill>
                <a:latin typeface="Lato" panose="020F0502020204030203"/>
              </a:rPr>
              <a:t>2</a:t>
            </a:r>
            <a:endParaRPr lang="en-GB" sz="6600" dirty="0" smtClean="0">
              <a:solidFill>
                <a:srgbClr val="63C4D8"/>
              </a:solidFill>
              <a:latin typeface="Lato" panose="020F0502020204030203"/>
            </a:endParaRPr>
          </a:p>
        </p:txBody>
      </p:sp>
      <p:sp>
        <p:nvSpPr>
          <p:cNvPr id="26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164593" y="1325880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2.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từ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lớn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đến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bé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3561586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008" y="-1644953"/>
            <a:ext cx="5041402" cy="504140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339EE5BE-9E62-41D2-B3F2-00B9AD162D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13"/>
            <a:ext cx="6731338" cy="533458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9" y="2140910"/>
            <a:ext cx="4842743" cy="3304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800698" y="2727905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3. So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sánh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số</a:t>
            </a:r>
            <a:endParaRPr lang="en-GB" sz="2400" dirty="0">
              <a:latin typeface="Lato" panose="020F0502020204030203"/>
              <a:cs typeface="Lato Heavy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62271" y="3899829"/>
            <a:ext cx="4261103" cy="2267712"/>
            <a:chOff x="228601" y="2953512"/>
            <a:chExt cx="4261103" cy="2267712"/>
          </a:xfrm>
        </p:grpSpPr>
        <p:sp>
          <p:nvSpPr>
            <p:cNvPr id="14" name="Rounded Rectangle 13"/>
            <p:cNvSpPr/>
            <p:nvPr/>
          </p:nvSpPr>
          <p:spPr>
            <a:xfrm>
              <a:off x="228601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1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16936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4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5396" y="3733425"/>
              <a:ext cx="667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>
                      <a:lumMod val="75000"/>
                    </a:schemeClr>
                  </a:solidFill>
                  <a:latin typeface="Lato" panose="020F0502020204030203"/>
                </a:rPr>
                <a:t>và</a:t>
              </a:r>
              <a:endParaRPr lang="en-GB" sz="4000" dirty="0">
                <a:solidFill>
                  <a:schemeClr val="bg1">
                    <a:lumMod val="7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8043081" y="3090355"/>
            <a:ext cx="2805737" cy="557784"/>
          </a:xfrm>
          <a:prstGeom prst="roundRect">
            <a:avLst/>
          </a:prstGeom>
          <a:solidFill>
            <a:srgbClr val="E1EFFF"/>
          </a:solidFill>
          <a:ln w="3810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So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sánh</a:t>
            </a:r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số</a:t>
            </a:r>
            <a:endParaRPr lang="en-GB" sz="3200" dirty="0">
              <a:solidFill>
                <a:srgbClr val="3B6BDD"/>
              </a:solidFill>
              <a:latin typeface="Lato" panose="020F050202020403020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9099" y="3955668"/>
            <a:ext cx="658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3B6BDD"/>
                </a:solidFill>
                <a:latin typeface="Lato" panose="020F0502020204030203"/>
              </a:rPr>
              <a:t>m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ột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nhỏ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bốn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180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8008" y="-1644953"/>
            <a:ext cx="5041402" cy="5041402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339EE5BE-9E62-41D2-B3F2-00B9AD162D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13"/>
            <a:ext cx="6731338" cy="5334587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15CD1C87-B4B9-4B68-A2D3-A1FCD48CD2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7" y="1771871"/>
            <a:ext cx="4842743" cy="41439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800698" y="2727905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3. So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sánh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2400" dirty="0" smtClean="0"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latin typeface="Lato" panose="020F0502020204030203"/>
                <a:cs typeface="Lato Heavy" panose="020F0502020204030203" pitchFamily="34" charset="0"/>
              </a:rPr>
              <a:t>số</a:t>
            </a:r>
            <a:endParaRPr lang="en-GB" sz="2400" dirty="0"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43081" y="2930478"/>
            <a:ext cx="2805737" cy="557784"/>
          </a:xfrm>
          <a:prstGeom prst="roundRect">
            <a:avLst/>
          </a:prstGeom>
          <a:solidFill>
            <a:srgbClr val="E1EFFF"/>
          </a:solidFill>
          <a:ln w="3810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So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sánh</a:t>
            </a:r>
            <a:r>
              <a:rPr lang="en-GB" sz="32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3200" dirty="0" err="1" smtClean="0">
                <a:solidFill>
                  <a:srgbClr val="3B6BDD"/>
                </a:solidFill>
                <a:latin typeface="Lato" panose="020F0502020204030203"/>
              </a:rPr>
              <a:t>số</a:t>
            </a:r>
            <a:endParaRPr lang="en-GB" sz="3200" dirty="0">
              <a:solidFill>
                <a:srgbClr val="3B6BDD"/>
              </a:solidFill>
              <a:latin typeface="Lato" panose="020F0502020204030203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5117" y="3648139"/>
            <a:ext cx="4261103" cy="2267712"/>
            <a:chOff x="228601" y="2953512"/>
            <a:chExt cx="4261103" cy="2267712"/>
          </a:xfrm>
        </p:grpSpPr>
        <p:sp>
          <p:nvSpPr>
            <p:cNvPr id="19" name="Rounded Rectangle 18"/>
            <p:cNvSpPr/>
            <p:nvPr/>
          </p:nvSpPr>
          <p:spPr>
            <a:xfrm>
              <a:off x="228601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5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6936" y="2953512"/>
              <a:ext cx="1572768" cy="22677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600" dirty="0" smtClean="0">
                  <a:solidFill>
                    <a:schemeClr val="accent1">
                      <a:lumMod val="75000"/>
                    </a:schemeClr>
                  </a:solidFill>
                  <a:latin typeface="Lato" panose="020F0502020204030203"/>
                </a:rPr>
                <a:t>3</a:t>
              </a:r>
              <a:endParaRPr lang="en-GB" sz="9600" dirty="0">
                <a:solidFill>
                  <a:schemeClr val="accent1">
                    <a:lumMod val="75000"/>
                  </a:schemeClr>
                </a:solidFill>
                <a:latin typeface="Lato" panose="020F0502020204030203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5396" y="3733425"/>
              <a:ext cx="667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>
                  <a:solidFill>
                    <a:schemeClr val="bg1">
                      <a:lumMod val="75000"/>
                    </a:schemeClr>
                  </a:solidFill>
                  <a:latin typeface="Lato" panose="020F0502020204030203"/>
                </a:rPr>
                <a:t>và</a:t>
              </a:r>
              <a:endParaRPr lang="en-GB" sz="4000" dirty="0">
                <a:solidFill>
                  <a:schemeClr val="bg1">
                    <a:lumMod val="75000"/>
                  </a:schemeClr>
                </a:solidFill>
                <a:latin typeface="Lato" panose="020F0502020204030203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41068" y="3793139"/>
            <a:ext cx="396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năm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lớn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ba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1068" y="4451959"/>
            <a:ext cx="396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ba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bé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hơn</a:t>
            </a:r>
            <a:r>
              <a:rPr lang="en-GB" sz="4000" dirty="0" smtClean="0">
                <a:solidFill>
                  <a:srgbClr val="3B6BDD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rgbClr val="3B6BDD"/>
                </a:solidFill>
                <a:latin typeface="Lato" panose="020F0502020204030203"/>
              </a:rPr>
              <a:t>năm</a:t>
            </a:r>
            <a:endParaRPr lang="en-GB" sz="4000" dirty="0">
              <a:solidFill>
                <a:srgbClr val="3B6BDD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7409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327</Words>
  <Application>Microsoft Office PowerPoint</Application>
  <PresentationFormat>Widescreen</PresentationFormat>
  <Paragraphs>130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Lato</vt:lpstr>
      <vt:lpstr>Times New Roman</vt:lpstr>
      <vt:lpstr>Calibri Light</vt:lpstr>
      <vt:lpstr>等线</vt:lpstr>
      <vt:lpstr>Calibri</vt:lpstr>
      <vt:lpstr>Lato Heavy</vt:lpstr>
      <vt:lpstr>Arial</vt:lpstr>
      <vt:lpstr>.黑体-韩语</vt:lpstr>
      <vt:lpstr>Cambria Math</vt:lpstr>
      <vt:lpstr>Office Theme</vt:lpstr>
      <vt:lpstr>1_Office Theme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7</cp:lastModifiedBy>
  <cp:revision>32</cp:revision>
  <dcterms:created xsi:type="dcterms:W3CDTF">2020-09-11T03:02:30Z</dcterms:created>
  <dcterms:modified xsi:type="dcterms:W3CDTF">2021-10-20T02:12:15Z</dcterms:modified>
</cp:coreProperties>
</file>